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  <p:sldId id="264" r:id="rId7"/>
    <p:sldId id="258" r:id="rId8"/>
    <p:sldId id="261" r:id="rId9"/>
    <p:sldId id="262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6" r:id="rId18"/>
    <p:sldId id="277" r:id="rId19"/>
    <p:sldId id="278" r:id="rId20"/>
    <p:sldId id="271" r:id="rId21"/>
    <p:sldId id="274" r:id="rId22"/>
    <p:sldId id="279" r:id="rId23"/>
    <p:sldId id="275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37" d="100"/>
          <a:sy n="137" d="100"/>
        </p:scale>
        <p:origin x="-1016" y="-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268A-1BA4-4076-B63C-0EB4774D1618}" type="datetimeFigureOut">
              <a:rPr lang="nl-NL" smtClean="0"/>
              <a:t>19-1-2014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1373-0D0B-4602-BDB3-3AE3DD9DDB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420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268A-1BA4-4076-B63C-0EB4774D1618}" type="datetimeFigureOut">
              <a:rPr lang="nl-NL" smtClean="0"/>
              <a:t>19-1-2014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1373-0D0B-4602-BDB3-3AE3DD9DDB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469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268A-1BA4-4076-B63C-0EB4774D1618}" type="datetimeFigureOut">
              <a:rPr lang="nl-NL" smtClean="0"/>
              <a:t>19-1-2014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1373-0D0B-4602-BDB3-3AE3DD9DDB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562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268A-1BA4-4076-B63C-0EB4774D1618}" type="datetimeFigureOut">
              <a:rPr lang="nl-NL" smtClean="0"/>
              <a:t>19-1-2014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1373-0D0B-4602-BDB3-3AE3DD9DDB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48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268A-1BA4-4076-B63C-0EB4774D1618}" type="datetimeFigureOut">
              <a:rPr lang="nl-NL" smtClean="0"/>
              <a:t>19-1-2014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1373-0D0B-4602-BDB3-3AE3DD9DDB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692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268A-1BA4-4076-B63C-0EB4774D1618}" type="datetimeFigureOut">
              <a:rPr lang="nl-NL" smtClean="0"/>
              <a:t>19-1-2014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1373-0D0B-4602-BDB3-3AE3DD9DDB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2373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268A-1BA4-4076-B63C-0EB4774D1618}" type="datetimeFigureOut">
              <a:rPr lang="nl-NL" smtClean="0"/>
              <a:t>19-1-2014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1373-0D0B-4602-BDB3-3AE3DD9DDB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99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268A-1BA4-4076-B63C-0EB4774D1618}" type="datetimeFigureOut">
              <a:rPr lang="nl-NL" smtClean="0"/>
              <a:t>19-1-2014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1373-0D0B-4602-BDB3-3AE3DD9DDB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70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268A-1BA4-4076-B63C-0EB4774D1618}" type="datetimeFigureOut">
              <a:rPr lang="nl-NL" smtClean="0"/>
              <a:t>19-1-2014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1373-0D0B-4602-BDB3-3AE3DD9DDB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1863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268A-1BA4-4076-B63C-0EB4774D1618}" type="datetimeFigureOut">
              <a:rPr lang="nl-NL" smtClean="0"/>
              <a:t>19-1-2014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1373-0D0B-4602-BDB3-3AE3DD9DDB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58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268A-1BA4-4076-B63C-0EB4774D1618}" type="datetimeFigureOut">
              <a:rPr lang="nl-NL" smtClean="0"/>
              <a:t>19-1-2014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1373-0D0B-4602-BDB3-3AE3DD9DDB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94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268A-1BA4-4076-B63C-0EB4774D1618}" type="datetimeFigureOut">
              <a:rPr lang="nl-NL" smtClean="0"/>
              <a:t>19-1-2014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21373-0D0B-4602-BDB3-3AE3DD9DDB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251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1" y="786770"/>
            <a:ext cx="3108846" cy="313043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193627" y="819807"/>
            <a:ext cx="45964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nl-NL" sz="40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Nearpod</a:t>
            </a:r>
            <a:endParaRPr lang="nl-NL" sz="4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4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nl-NL" sz="40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lang="nl-NL" sz="4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  <a:endParaRPr lang="nl-NL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303595" y="4811120"/>
            <a:ext cx="55665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</a:t>
            </a:r>
            <a:r>
              <a:rPr lang="nl-NL" sz="6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6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6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endParaRPr lang="nl-NL" sz="6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68" y="2004929"/>
            <a:ext cx="3063098" cy="204461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4213"/>
            <a:ext cx="3133828" cy="208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6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 rot="5400000">
            <a:off x="-2375426" y="3134352"/>
            <a:ext cx="5150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nl-NL" sz="20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Nearpod</a:t>
            </a:r>
            <a:r>
              <a:rPr lang="nl-NL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Content </a:t>
            </a:r>
            <a:r>
              <a:rPr lang="nl-NL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nl-NL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resentation</a:t>
            </a:r>
            <a:endParaRPr lang="nl-NL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88"/>
            <a:ext cx="611702" cy="635229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50" y="536749"/>
            <a:ext cx="7294099" cy="5784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oep 9"/>
          <p:cNvGrpSpPr/>
          <p:nvPr/>
        </p:nvGrpSpPr>
        <p:grpSpPr>
          <a:xfrm>
            <a:off x="931994" y="772458"/>
            <a:ext cx="7286319" cy="5194264"/>
            <a:chOff x="931994" y="772458"/>
            <a:chExt cx="7286319" cy="5194264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818" y="796631"/>
              <a:ext cx="1756159" cy="767307"/>
            </a:xfrm>
            <a:prstGeom prst="rect">
              <a:avLst/>
            </a:prstGeom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225" y="782485"/>
              <a:ext cx="1755775" cy="768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Afbeelding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3388" y="772458"/>
              <a:ext cx="1756159" cy="767307"/>
            </a:xfrm>
            <a:prstGeom prst="rect">
              <a:avLst/>
            </a:prstGeom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994" y="2232912"/>
              <a:ext cx="1755775" cy="768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Afbeelding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750" y="2222885"/>
              <a:ext cx="1756159" cy="767307"/>
            </a:xfrm>
            <a:prstGeom prst="rect">
              <a:avLst/>
            </a:prstGeom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4701" y="2195075"/>
              <a:ext cx="1755775" cy="768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994" y="3695953"/>
              <a:ext cx="1755775" cy="768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Afbeelding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7081" y="3679618"/>
              <a:ext cx="1756159" cy="767307"/>
            </a:xfrm>
            <a:prstGeom prst="rect">
              <a:avLst/>
            </a:prstGeom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538" y="3626584"/>
              <a:ext cx="1755775" cy="768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841" y="5199415"/>
              <a:ext cx="1756159" cy="767307"/>
            </a:xfrm>
            <a:prstGeom prst="rect">
              <a:avLst/>
            </a:prstGeom>
          </p:spPr>
        </p:pic>
      </p:grpSp>
      <p:grpSp>
        <p:nvGrpSpPr>
          <p:cNvPr id="11" name="Groep 10"/>
          <p:cNvGrpSpPr/>
          <p:nvPr/>
        </p:nvGrpSpPr>
        <p:grpSpPr>
          <a:xfrm>
            <a:off x="1312855" y="698484"/>
            <a:ext cx="6431167" cy="5304588"/>
            <a:chOff x="1312855" y="698484"/>
            <a:chExt cx="6431167" cy="5304588"/>
          </a:xfrm>
        </p:grpSpPr>
        <p:pic>
          <p:nvPicPr>
            <p:cNvPr id="21" name="Afbeelding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7123" y="698484"/>
              <a:ext cx="926899" cy="933336"/>
            </a:xfrm>
            <a:prstGeom prst="rect">
              <a:avLst/>
            </a:prstGeom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931" y="2156669"/>
              <a:ext cx="927100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9493" y="3581471"/>
              <a:ext cx="926899" cy="933336"/>
            </a:xfrm>
            <a:prstGeom prst="rect">
              <a:avLst/>
            </a:prstGeom>
          </p:spPr>
        </p:pic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855" y="5069736"/>
              <a:ext cx="926899" cy="933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214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 rot="5400000">
            <a:off x="-2624308" y="3357846"/>
            <a:ext cx="561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nl-NL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Nearpod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Content Presentation </a:t>
            </a:r>
            <a:r>
              <a:rPr lang="nl-NL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nl-NL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88"/>
            <a:ext cx="611702" cy="63522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" y="596813"/>
            <a:ext cx="7824388" cy="5664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3208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 rot="5400000">
            <a:off x="-2319321" y="3046065"/>
            <a:ext cx="5038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nl-NL" sz="20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Nearpod</a:t>
            </a:r>
            <a:r>
              <a:rPr lang="nl-NL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l-NL" sz="20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nl-NL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nl-NL" sz="20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Keynote</a:t>
            </a:r>
            <a:r>
              <a:rPr lang="nl-NL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88"/>
            <a:ext cx="611702" cy="635229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51" y="841933"/>
            <a:ext cx="5341357" cy="3206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1" name="Groep 10"/>
          <p:cNvGrpSpPr/>
          <p:nvPr/>
        </p:nvGrpSpPr>
        <p:grpSpPr>
          <a:xfrm>
            <a:off x="6350351" y="882897"/>
            <a:ext cx="2793649" cy="3171373"/>
            <a:chOff x="6350351" y="882897"/>
            <a:chExt cx="2793649" cy="3171373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0230" y="882897"/>
              <a:ext cx="1556029" cy="1556029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051" y="2535753"/>
              <a:ext cx="2269949" cy="1518517"/>
            </a:xfrm>
            <a:prstGeom prst="rect">
              <a:avLst/>
            </a:prstGeom>
          </p:spPr>
        </p:pic>
        <p:sp>
          <p:nvSpPr>
            <p:cNvPr id="8" name="PIJL-LINKS 7"/>
            <p:cNvSpPr/>
            <p:nvPr/>
          </p:nvSpPr>
          <p:spPr>
            <a:xfrm>
              <a:off x="6350351" y="1444121"/>
              <a:ext cx="630621" cy="472965"/>
            </a:xfrm>
            <a:prstGeom prst="lef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PIJL-LINKS 8"/>
            <p:cNvSpPr/>
            <p:nvPr/>
          </p:nvSpPr>
          <p:spPr>
            <a:xfrm>
              <a:off x="6357708" y="3028030"/>
              <a:ext cx="630621" cy="472965"/>
            </a:xfrm>
            <a:prstGeom prst="lef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2" name="Groep 11"/>
          <p:cNvGrpSpPr/>
          <p:nvPr/>
        </p:nvGrpSpPr>
        <p:grpSpPr>
          <a:xfrm>
            <a:off x="1973842" y="4313447"/>
            <a:ext cx="2919773" cy="1883978"/>
            <a:chOff x="1973842" y="4313447"/>
            <a:chExt cx="2919773" cy="1883978"/>
          </a:xfrm>
        </p:grpSpPr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474" y="4351284"/>
              <a:ext cx="1846141" cy="1846141"/>
            </a:xfrm>
            <a:prstGeom prst="rect">
              <a:avLst/>
            </a:prstGeom>
          </p:spPr>
        </p:pic>
        <p:sp>
          <p:nvSpPr>
            <p:cNvPr id="10" name="Gebogen PIJL-OMHOOG 9"/>
            <p:cNvSpPr/>
            <p:nvPr/>
          </p:nvSpPr>
          <p:spPr>
            <a:xfrm rot="5400000">
              <a:off x="1885555" y="4401734"/>
              <a:ext cx="1494571" cy="1317997"/>
            </a:xfrm>
            <a:prstGeom prst="bentUp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954595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 rot="5400000">
            <a:off x="-2135777" y="2895470"/>
            <a:ext cx="4733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nl-NL" sz="24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Nearpod</a:t>
            </a:r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Photoshop </a:t>
            </a:r>
            <a:endParaRPr lang="nl-NL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88"/>
            <a:ext cx="611702" cy="635229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1" y="920707"/>
            <a:ext cx="3750092" cy="2812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oep 9"/>
          <p:cNvGrpSpPr/>
          <p:nvPr/>
        </p:nvGrpSpPr>
        <p:grpSpPr>
          <a:xfrm>
            <a:off x="5027100" y="1008994"/>
            <a:ext cx="3639260" cy="2495681"/>
            <a:chOff x="5027100" y="1008994"/>
            <a:chExt cx="3639260" cy="2495681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0679" y="1008994"/>
              <a:ext cx="2495681" cy="2495681"/>
            </a:xfrm>
            <a:prstGeom prst="rect">
              <a:avLst/>
            </a:prstGeom>
          </p:spPr>
        </p:pic>
        <p:sp>
          <p:nvSpPr>
            <p:cNvPr id="7" name="PIJL-LINKS 6"/>
            <p:cNvSpPr/>
            <p:nvPr/>
          </p:nvSpPr>
          <p:spPr>
            <a:xfrm>
              <a:off x="5027100" y="1930750"/>
              <a:ext cx="944879" cy="642182"/>
            </a:xfrm>
            <a:prstGeom prst="lef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1532407" y="4105343"/>
            <a:ext cx="5478976" cy="1959652"/>
            <a:chOff x="1532407" y="4105343"/>
            <a:chExt cx="5478976" cy="1959652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28" y="4168430"/>
              <a:ext cx="1896565" cy="1896565"/>
            </a:xfrm>
            <a:prstGeom prst="rect">
              <a:avLst/>
            </a:prstGeom>
          </p:spPr>
        </p:pic>
        <p:sp>
          <p:nvSpPr>
            <p:cNvPr id="9" name="Gebogen PIJL-OMHOOG 8"/>
            <p:cNvSpPr/>
            <p:nvPr/>
          </p:nvSpPr>
          <p:spPr>
            <a:xfrm rot="5400000">
              <a:off x="1444120" y="4193630"/>
              <a:ext cx="1494571" cy="1317997"/>
            </a:xfrm>
            <a:prstGeom prst="bentUp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4805330" y="5026047"/>
              <a:ext cx="22060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nl-NL" sz="2800" dirty="0" smtClean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1024 x 768)</a:t>
              </a:r>
              <a:endParaRPr lang="nl-NL" sz="2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4951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 rot="5400000">
            <a:off x="-2348560" y="3092985"/>
            <a:ext cx="5066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nl-NL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Nearpod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l-NL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Presentation </a:t>
            </a:r>
            <a:endParaRPr lang="nl-NL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88"/>
            <a:ext cx="611702" cy="635229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441112"/>
            <a:ext cx="6426025" cy="2529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75" y="3201507"/>
            <a:ext cx="6249286" cy="3167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IJL-OMLAAG 3"/>
          <p:cNvSpPr/>
          <p:nvPr/>
        </p:nvSpPr>
        <p:spPr>
          <a:xfrm>
            <a:off x="1936004" y="1617158"/>
            <a:ext cx="554947" cy="88917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OMLAAG 6"/>
          <p:cNvSpPr/>
          <p:nvPr/>
        </p:nvSpPr>
        <p:spPr>
          <a:xfrm>
            <a:off x="4812685" y="3749707"/>
            <a:ext cx="554947" cy="88917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ep 10"/>
          <p:cNvGrpSpPr/>
          <p:nvPr/>
        </p:nvGrpSpPr>
        <p:grpSpPr>
          <a:xfrm>
            <a:off x="7526358" y="435127"/>
            <a:ext cx="1308638" cy="2511393"/>
            <a:chOff x="7526358" y="435127"/>
            <a:chExt cx="1308638" cy="2511393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358" y="435127"/>
              <a:ext cx="1201433" cy="1159106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1739" y="1663263"/>
              <a:ext cx="1283257" cy="1283257"/>
            </a:xfrm>
            <a:prstGeom prst="rect">
              <a:avLst/>
            </a:prstGeom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61" y="3777362"/>
            <a:ext cx="1741255" cy="175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84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 rot="5400000">
            <a:off x="-2108526" y="2870245"/>
            <a:ext cx="4678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nl-NL" sz="24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Nearpod</a:t>
            </a:r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Import Pdf </a:t>
            </a:r>
            <a:endParaRPr lang="nl-NL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88"/>
            <a:ext cx="611702" cy="635229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11" y="346068"/>
            <a:ext cx="4521209" cy="3573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IJL-OMLAAG 6"/>
          <p:cNvSpPr/>
          <p:nvPr/>
        </p:nvSpPr>
        <p:spPr>
          <a:xfrm>
            <a:off x="2334347" y="2293882"/>
            <a:ext cx="554947" cy="88917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3" b="41270"/>
          <a:stretch/>
        </p:blipFill>
        <p:spPr>
          <a:xfrm>
            <a:off x="5026046" y="3705551"/>
            <a:ext cx="3566874" cy="2386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PIJL-OMLAAG 8"/>
          <p:cNvSpPr/>
          <p:nvPr/>
        </p:nvSpPr>
        <p:spPr>
          <a:xfrm>
            <a:off x="5400215" y="4098509"/>
            <a:ext cx="554947" cy="88917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881" y="819805"/>
            <a:ext cx="3485483" cy="2446809"/>
          </a:xfrm>
          <a:prstGeom prst="rect">
            <a:avLst/>
          </a:prstGeom>
        </p:spPr>
      </p:pic>
      <p:grpSp>
        <p:nvGrpSpPr>
          <p:cNvPr id="4" name="Groep 3"/>
          <p:cNvGrpSpPr/>
          <p:nvPr/>
        </p:nvGrpSpPr>
        <p:grpSpPr>
          <a:xfrm>
            <a:off x="703078" y="4590931"/>
            <a:ext cx="3693709" cy="1258154"/>
            <a:chOff x="703078" y="4590931"/>
            <a:chExt cx="3693709" cy="125815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78" y="4590931"/>
              <a:ext cx="1258154" cy="1258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968" y="4647619"/>
              <a:ext cx="1183819" cy="1191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PIJL-OMLAAG 11"/>
            <p:cNvSpPr/>
            <p:nvPr/>
          </p:nvSpPr>
          <p:spPr>
            <a:xfrm rot="16200000">
              <a:off x="2316483" y="4830028"/>
              <a:ext cx="554947" cy="889176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56901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 rot="5400000">
            <a:off x="-2143632" y="2889164"/>
            <a:ext cx="4748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nl-NL" sz="24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Nearpod</a:t>
            </a:r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l-NL" sz="24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Activity</a:t>
            </a:r>
            <a:endParaRPr lang="nl-NL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88"/>
            <a:ext cx="611702" cy="63522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74" y="585499"/>
            <a:ext cx="7422179" cy="5556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Groep 3"/>
          <p:cNvGrpSpPr/>
          <p:nvPr/>
        </p:nvGrpSpPr>
        <p:grpSpPr>
          <a:xfrm>
            <a:off x="2638096" y="1833529"/>
            <a:ext cx="4061198" cy="3721714"/>
            <a:chOff x="2638096" y="1833529"/>
            <a:chExt cx="4061198" cy="3721714"/>
          </a:xfrm>
        </p:grpSpPr>
        <p:sp>
          <p:nvSpPr>
            <p:cNvPr id="7" name="PIJL-OMLAAG 6"/>
            <p:cNvSpPr/>
            <p:nvPr/>
          </p:nvSpPr>
          <p:spPr>
            <a:xfrm>
              <a:off x="6143296" y="1833529"/>
              <a:ext cx="554947" cy="889176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PIJL-OMLAAG 7"/>
            <p:cNvSpPr/>
            <p:nvPr/>
          </p:nvSpPr>
          <p:spPr>
            <a:xfrm>
              <a:off x="2638096" y="3278702"/>
              <a:ext cx="554947" cy="889176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PIJL-OMLAAG 8"/>
            <p:cNvSpPr/>
            <p:nvPr/>
          </p:nvSpPr>
          <p:spPr>
            <a:xfrm>
              <a:off x="6144347" y="3266089"/>
              <a:ext cx="554947" cy="889176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PIJL-OMLAAG 9"/>
            <p:cNvSpPr/>
            <p:nvPr/>
          </p:nvSpPr>
          <p:spPr>
            <a:xfrm>
              <a:off x="2650709" y="4666067"/>
              <a:ext cx="554947" cy="889176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PIJL-OMLAAG 10"/>
          <p:cNvSpPr/>
          <p:nvPr/>
        </p:nvSpPr>
        <p:spPr>
          <a:xfrm rot="5400000">
            <a:off x="6263378" y="4468740"/>
            <a:ext cx="759370" cy="121814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3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 rot="5400000">
            <a:off x="-2143632" y="2889164"/>
            <a:ext cx="4748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nl-NL" sz="24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Nearpod</a:t>
            </a:r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l-NL" sz="24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Activity</a:t>
            </a:r>
            <a:endParaRPr lang="nl-NL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88"/>
            <a:ext cx="611702" cy="635229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1" y="903215"/>
            <a:ext cx="6530196" cy="1923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76" y="3184724"/>
            <a:ext cx="6652989" cy="3213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PIJL-OMLAAG 10"/>
          <p:cNvSpPr/>
          <p:nvPr/>
        </p:nvSpPr>
        <p:spPr>
          <a:xfrm rot="5400000">
            <a:off x="6786793" y="1088617"/>
            <a:ext cx="759370" cy="121814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OMLAAG 11"/>
          <p:cNvSpPr/>
          <p:nvPr/>
        </p:nvSpPr>
        <p:spPr>
          <a:xfrm rot="16200000">
            <a:off x="2348276" y="4923843"/>
            <a:ext cx="759370" cy="121814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5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 rot="5400000">
            <a:off x="-2404280" y="3146964"/>
            <a:ext cx="5208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nl-NL" sz="20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Nearpod</a:t>
            </a:r>
            <a:r>
              <a:rPr lang="nl-NL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Open </a:t>
            </a:r>
            <a:r>
              <a:rPr lang="nl-NL" sz="20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Ended</a:t>
            </a:r>
            <a:r>
              <a:rPr lang="nl-NL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Question</a:t>
            </a:r>
            <a:endParaRPr lang="nl-NL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88"/>
            <a:ext cx="611702" cy="63522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9" y="848989"/>
            <a:ext cx="4696803" cy="2190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98" y="3179398"/>
            <a:ext cx="5565195" cy="3315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PIJL-OMLAAG 10"/>
          <p:cNvSpPr/>
          <p:nvPr/>
        </p:nvSpPr>
        <p:spPr>
          <a:xfrm>
            <a:off x="3829181" y="1857974"/>
            <a:ext cx="490570" cy="85369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OMLAAG 11"/>
          <p:cNvSpPr/>
          <p:nvPr/>
        </p:nvSpPr>
        <p:spPr>
          <a:xfrm>
            <a:off x="4969825" y="4805860"/>
            <a:ext cx="560192" cy="78827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8"/>
          <p:cNvGrpSpPr/>
          <p:nvPr/>
        </p:nvGrpSpPr>
        <p:grpSpPr>
          <a:xfrm>
            <a:off x="6854848" y="2055823"/>
            <a:ext cx="1003801" cy="1262823"/>
            <a:chOff x="6854848" y="2055823"/>
            <a:chExt cx="1003801" cy="1262823"/>
          </a:xfrm>
        </p:grpSpPr>
        <p:sp>
          <p:nvSpPr>
            <p:cNvPr id="10" name="PIJL-OMLAAG 9"/>
            <p:cNvSpPr/>
            <p:nvPr/>
          </p:nvSpPr>
          <p:spPr>
            <a:xfrm>
              <a:off x="7058231" y="2530370"/>
              <a:ext cx="560192" cy="788276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6854848" y="2055823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Drag</a:t>
              </a:r>
              <a:endParaRPr lang="nl-NL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0" y="3153103"/>
            <a:ext cx="2066452" cy="323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1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 rot="5400000">
            <a:off x="-1614000" y="2359443"/>
            <a:ext cx="3689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nl-NL" sz="24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Nearpod</a:t>
            </a:r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Poll</a:t>
            </a:r>
            <a:endParaRPr lang="nl-NL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88"/>
            <a:ext cx="611702" cy="635229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31" y="667934"/>
            <a:ext cx="4168578" cy="3455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547" y="2503565"/>
            <a:ext cx="4646653" cy="3864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PIJL-OMLAAG 11"/>
          <p:cNvSpPr/>
          <p:nvPr/>
        </p:nvSpPr>
        <p:spPr>
          <a:xfrm>
            <a:off x="4628756" y="3727498"/>
            <a:ext cx="560192" cy="78827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6" y="3429000"/>
            <a:ext cx="2554318" cy="3187788"/>
          </a:xfrm>
          <a:prstGeom prst="rect">
            <a:avLst/>
          </a:prstGeom>
        </p:spPr>
      </p:pic>
      <p:sp>
        <p:nvSpPr>
          <p:cNvPr id="15" name="PIJL-OMLAAG 14"/>
          <p:cNvSpPr/>
          <p:nvPr/>
        </p:nvSpPr>
        <p:spPr>
          <a:xfrm>
            <a:off x="3393791" y="3110537"/>
            <a:ext cx="560192" cy="78827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6622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72" y="679565"/>
            <a:ext cx="2375065" cy="239155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28" y="566920"/>
            <a:ext cx="4940545" cy="56106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0" y="3075853"/>
            <a:ext cx="3405841" cy="2965194"/>
          </a:xfrm>
          <a:prstGeom prst="rect">
            <a:avLst/>
          </a:prstGeom>
        </p:spPr>
      </p:pic>
      <p:grpSp>
        <p:nvGrpSpPr>
          <p:cNvPr id="9" name="Groep 8"/>
          <p:cNvGrpSpPr/>
          <p:nvPr/>
        </p:nvGrpSpPr>
        <p:grpSpPr>
          <a:xfrm>
            <a:off x="4893616" y="1311691"/>
            <a:ext cx="3714356" cy="3932200"/>
            <a:chOff x="4893616" y="1311691"/>
            <a:chExt cx="3714356" cy="3932200"/>
          </a:xfrm>
        </p:grpSpPr>
        <p:sp>
          <p:nvSpPr>
            <p:cNvPr id="3" name="Tekstvak 2"/>
            <p:cNvSpPr txBox="1"/>
            <p:nvPr/>
          </p:nvSpPr>
          <p:spPr>
            <a:xfrm>
              <a:off x="4893616" y="1311691"/>
              <a:ext cx="19992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b="1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Programme</a:t>
              </a:r>
              <a:r>
                <a:rPr lang="nl-NL" sz="24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4937761" y="1827571"/>
              <a:ext cx="367021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NL" dirty="0" smtClean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Short </a:t>
              </a:r>
              <a:r>
                <a:rPr lang="nl-NL" dirty="0" err="1" smtClean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explanation</a:t>
              </a:r>
              <a:r>
                <a:rPr lang="nl-NL" dirty="0" smtClean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dirty="0" err="1" smtClean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Nearpod</a:t>
              </a:r>
              <a:endParaRPr lang="nl-NL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NL" dirty="0" err="1" smtClean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Explanation</a:t>
              </a:r>
              <a:r>
                <a:rPr lang="nl-NL" dirty="0" smtClean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dirty="0" err="1" smtClean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assignment</a:t>
              </a:r>
              <a:endParaRPr lang="nl-NL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Create your own presentation </a:t>
              </a:r>
              <a:r>
                <a:rPr lang="en-US" dirty="0" err="1" smtClean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nearpod</a:t>
              </a:r>
              <a:r>
                <a:rPr lang="en-US" dirty="0" smtClean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(2 persons)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 your </a:t>
              </a:r>
              <a:r>
                <a:rPr lang="en-US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nearpod</a:t>
              </a:r>
              <a:r>
                <a:rPr lang="en-US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presentation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Nearpod</a:t>
              </a:r>
              <a:r>
                <a:rPr lang="en-US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presentation for the whole group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Diner</a:t>
              </a:r>
            </a:p>
            <a:p>
              <a:endParaRPr lang="en-US" dirty="0" smtClean="0">
                <a:effectLst/>
              </a:endParaRPr>
            </a:p>
            <a:p>
              <a:endParaRPr lang="nl-NL" dirty="0" smtClean="0">
                <a:effectLst/>
              </a:endParaRPr>
            </a:p>
            <a:p>
              <a:endParaRPr lang="nl-NL" dirty="0"/>
            </a:p>
            <a:p>
              <a:endParaRPr lang="nl-NL" dirty="0"/>
            </a:p>
          </p:txBody>
        </p:sp>
      </p:grpSp>
      <p:sp>
        <p:nvSpPr>
          <p:cNvPr id="7" name="Tekstvak 6"/>
          <p:cNvSpPr txBox="1"/>
          <p:nvPr/>
        </p:nvSpPr>
        <p:spPr>
          <a:xfrm rot="5400000">
            <a:off x="-2178257" y="2856711"/>
            <a:ext cx="4818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nl-NL" sz="24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Nearpod</a:t>
            </a:r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nl-NL" sz="24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nl-NL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57"/>
            <a:ext cx="611702" cy="63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 rot="5400000">
            <a:off x="-2312909" y="3077596"/>
            <a:ext cx="5025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nl-NL" sz="20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Nearpod</a:t>
            </a:r>
            <a:r>
              <a:rPr lang="nl-NL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l-NL" sz="20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</a:t>
            </a:r>
            <a:r>
              <a:rPr lang="nl-NL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Presentation</a:t>
            </a:r>
            <a:endParaRPr lang="nl-NL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88"/>
            <a:ext cx="611702" cy="63522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42" y="574808"/>
            <a:ext cx="6856152" cy="5718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JL-OMLAAG 8"/>
          <p:cNvSpPr/>
          <p:nvPr/>
        </p:nvSpPr>
        <p:spPr>
          <a:xfrm>
            <a:off x="7007509" y="5225488"/>
            <a:ext cx="490570" cy="85369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569" y="1211810"/>
            <a:ext cx="4351283" cy="3057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PIJL-OMLAAG 9"/>
          <p:cNvSpPr/>
          <p:nvPr/>
        </p:nvSpPr>
        <p:spPr>
          <a:xfrm>
            <a:off x="5229158" y="3002153"/>
            <a:ext cx="490570" cy="85369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57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 rot="5400000">
            <a:off x="-2272834" y="3059431"/>
            <a:ext cx="5007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nl-NL" sz="24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Nearpod</a:t>
            </a:r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Live </a:t>
            </a:r>
            <a:r>
              <a:rPr lang="nl-NL" sz="24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88"/>
            <a:ext cx="611702" cy="63522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71" y="537626"/>
            <a:ext cx="4880971" cy="2054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935" y="2823439"/>
            <a:ext cx="6514992" cy="2265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713" y="1993814"/>
            <a:ext cx="3838517" cy="4453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56" y="4587092"/>
            <a:ext cx="3838575" cy="185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JL-OMLAAG 7"/>
          <p:cNvSpPr/>
          <p:nvPr/>
        </p:nvSpPr>
        <p:spPr>
          <a:xfrm>
            <a:off x="3121078" y="1374322"/>
            <a:ext cx="490570" cy="85369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OMLAAG 8"/>
          <p:cNvSpPr/>
          <p:nvPr/>
        </p:nvSpPr>
        <p:spPr>
          <a:xfrm>
            <a:off x="2940969" y="2901520"/>
            <a:ext cx="490570" cy="85369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>
            <a:off x="5810991" y="4607761"/>
            <a:ext cx="490570" cy="85369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1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61" y="1089470"/>
            <a:ext cx="1216985" cy="122543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585" y="390345"/>
            <a:ext cx="4940545" cy="6199639"/>
          </a:xfrm>
          <a:prstGeom prst="rect">
            <a:avLst/>
          </a:prstGeom>
        </p:spPr>
      </p:pic>
      <p:grpSp>
        <p:nvGrpSpPr>
          <p:cNvPr id="13" name="Groep 12"/>
          <p:cNvGrpSpPr/>
          <p:nvPr/>
        </p:nvGrpSpPr>
        <p:grpSpPr>
          <a:xfrm>
            <a:off x="4704431" y="1072055"/>
            <a:ext cx="3670211" cy="5254132"/>
            <a:chOff x="4704431" y="1072055"/>
            <a:chExt cx="3670211" cy="5254132"/>
          </a:xfrm>
        </p:grpSpPr>
        <p:sp>
          <p:nvSpPr>
            <p:cNvPr id="3" name="Tekstvak 2"/>
            <p:cNvSpPr txBox="1"/>
            <p:nvPr/>
          </p:nvSpPr>
          <p:spPr>
            <a:xfrm>
              <a:off x="4710737" y="1072055"/>
              <a:ext cx="22204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b="1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Assignments</a:t>
              </a:r>
              <a:r>
                <a:rPr lang="nl-NL" sz="24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4704431" y="1524873"/>
              <a:ext cx="3670211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NL" dirty="0" err="1" smtClean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Create</a:t>
              </a:r>
              <a:r>
                <a:rPr lang="nl-NL" dirty="0" smtClean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dirty="0" err="1" smtClean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an</a:t>
              </a:r>
              <a:r>
                <a:rPr lang="nl-NL" dirty="0" smtClean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dirty="0" err="1" smtClean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acount</a:t>
              </a:r>
              <a:endParaRPr lang="nl-NL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NL" dirty="0" smtClean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Open in </a:t>
              </a:r>
              <a:r>
                <a:rPr lang="nl-NL" dirty="0" err="1" smtClean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Powerpoint</a:t>
              </a:r>
              <a:r>
                <a:rPr lang="nl-NL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br>
                <a:rPr lang="nl-NL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l-NL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Workshop </a:t>
              </a:r>
              <a:r>
                <a:rPr lang="nl-NL" b="1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Nearpod.pttx</a:t>
              </a:r>
              <a:endParaRPr lang="nl-NL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NL" dirty="0" err="1" smtClean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Add</a:t>
              </a:r>
              <a:r>
                <a:rPr lang="nl-NL" dirty="0" smtClean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dirty="0" err="1" smtClean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  <a:r>
                <a:rPr lang="nl-NL" dirty="0" smtClean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dirty="0" err="1" smtClean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lang="nl-NL" dirty="0" smtClean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pictures (</a:t>
              </a:r>
              <a:r>
                <a:rPr lang="nl-NL" dirty="0" err="1" smtClean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explanation</a:t>
              </a:r>
              <a:r>
                <a:rPr lang="nl-NL" dirty="0" smtClean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) in the blank slides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Save your presentation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Export your presentation to PDF-file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Create your presentation in </a:t>
              </a:r>
              <a:r>
                <a:rPr lang="en-US" dirty="0" err="1" smtClean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nearpod</a:t>
              </a:r>
              <a:r>
                <a:rPr lang="en-US" dirty="0" smtClean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(add activities)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 your </a:t>
              </a:r>
              <a:r>
                <a:rPr lang="en-US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nearpod</a:t>
              </a:r>
              <a:r>
                <a:rPr lang="en-US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presentation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Nearpod</a:t>
              </a:r>
              <a:r>
                <a:rPr lang="en-US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presentation for the whole group</a:t>
              </a:r>
            </a:p>
            <a:p>
              <a:endParaRPr lang="en-US" dirty="0" smtClean="0">
                <a:effectLst/>
              </a:endParaRPr>
            </a:p>
            <a:p>
              <a:endParaRPr lang="nl-NL" dirty="0" smtClean="0">
                <a:effectLst/>
              </a:endParaRPr>
            </a:p>
            <a:p>
              <a:endParaRPr lang="nl-NL" dirty="0"/>
            </a:p>
            <a:p>
              <a:endParaRPr lang="nl-NL" dirty="0"/>
            </a:p>
          </p:txBody>
        </p:sp>
      </p:grpSp>
      <p:sp>
        <p:nvSpPr>
          <p:cNvPr id="7" name="Tekstvak 6"/>
          <p:cNvSpPr txBox="1"/>
          <p:nvPr/>
        </p:nvSpPr>
        <p:spPr>
          <a:xfrm rot="5400000">
            <a:off x="-2515272" y="3244334"/>
            <a:ext cx="5399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nl-NL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Nearpod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nl-NL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57"/>
            <a:ext cx="611702" cy="63522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65" y="3028007"/>
            <a:ext cx="2763410" cy="346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ep 14"/>
          <p:cNvGrpSpPr/>
          <p:nvPr/>
        </p:nvGrpSpPr>
        <p:grpSpPr>
          <a:xfrm>
            <a:off x="2523076" y="542334"/>
            <a:ext cx="1148680" cy="2418430"/>
            <a:chOff x="2523076" y="542334"/>
            <a:chExt cx="1148680" cy="2418430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076" y="542334"/>
              <a:ext cx="1148680" cy="1075208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230" y="1633308"/>
              <a:ext cx="913018" cy="1327456"/>
            </a:xfrm>
            <a:prstGeom prst="rect">
              <a:avLst/>
            </a:prstGeom>
          </p:spPr>
        </p:pic>
      </p:grpSp>
      <p:grpSp>
        <p:nvGrpSpPr>
          <p:cNvPr id="14" name="Groep 13"/>
          <p:cNvGrpSpPr/>
          <p:nvPr/>
        </p:nvGrpSpPr>
        <p:grpSpPr>
          <a:xfrm>
            <a:off x="1236017" y="3429000"/>
            <a:ext cx="2144110" cy="2419839"/>
            <a:chOff x="1236017" y="3429000"/>
            <a:chExt cx="2144110" cy="2419839"/>
          </a:xfrm>
        </p:grpSpPr>
        <p:sp>
          <p:nvSpPr>
            <p:cNvPr id="11" name="Tekstvak 10"/>
            <p:cNvSpPr txBox="1"/>
            <p:nvPr/>
          </p:nvSpPr>
          <p:spPr>
            <a:xfrm>
              <a:off x="1236017" y="3429000"/>
              <a:ext cx="1433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b="1" dirty="0" err="1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Nearpod</a:t>
              </a:r>
              <a:endParaRPr lang="nl-NL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1242324" y="3909847"/>
              <a:ext cx="213780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nl-NL" sz="200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Open </a:t>
              </a:r>
              <a:r>
                <a:rPr lang="nl-NL" sz="2000" dirty="0" err="1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ended</a:t>
              </a:r>
              <a:r>
                <a:rPr lang="nl-NL" sz="200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question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nl-NL" sz="200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Quiz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nl-NL" sz="200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Poll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nl-NL" sz="200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Draw </a:t>
              </a:r>
              <a:r>
                <a:rPr lang="nl-NL" sz="2000" dirty="0" err="1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</a:t>
              </a:r>
              <a:endParaRPr lang="nl-NL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nl-NL" sz="200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……</a:t>
              </a:r>
              <a:endParaRPr lang="nl-NL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256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 rot="5400000">
            <a:off x="-1270957" y="2081970"/>
            <a:ext cx="3003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nl-NL" sz="24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Nearpod</a:t>
            </a:r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88"/>
            <a:ext cx="611702" cy="635229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86" y="668459"/>
            <a:ext cx="7340424" cy="5505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308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0" y="603890"/>
            <a:ext cx="2024353" cy="203841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140" y="317129"/>
            <a:ext cx="2936717" cy="269074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693" y="561253"/>
            <a:ext cx="2952120" cy="24247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03" y="3695435"/>
            <a:ext cx="1915472" cy="184798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983" y="3644986"/>
            <a:ext cx="1888709" cy="188870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19" y="3626070"/>
            <a:ext cx="2044732" cy="204473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18" y="3682825"/>
            <a:ext cx="1944577" cy="1944577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 rot="5400000">
            <a:off x="-2605041" y="3325395"/>
            <a:ext cx="5579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nl-NL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Nearpod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nl-NL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Nearpod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Computer - Browser</a:t>
            </a:r>
            <a:endParaRPr lang="nl-NL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75"/>
            <a:ext cx="611702" cy="63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9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 rot="5400000">
            <a:off x="-2049215" y="2794571"/>
            <a:ext cx="4560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nl-NL" sz="24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Nearpod</a:t>
            </a:r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Platforms </a:t>
            </a:r>
            <a:endParaRPr lang="nl-NL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88"/>
            <a:ext cx="611702" cy="63522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07" y="651650"/>
            <a:ext cx="8188937" cy="5232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9133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 rot="5400000">
            <a:off x="-2631907" y="3305372"/>
            <a:ext cx="5725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nl-NL" sz="24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Nearpod</a:t>
            </a:r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l-NL" sz="24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l-NL" sz="24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Nearpod</a:t>
            </a:r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64" y="441894"/>
            <a:ext cx="7314933" cy="581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57"/>
            <a:ext cx="611702" cy="63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3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 rot="5400000">
            <a:off x="-2382639" y="3140658"/>
            <a:ext cx="5165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nl-NL" sz="20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Nearpod</a:t>
            </a:r>
            <a:r>
              <a:rPr lang="nl-NL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Presentation Modes </a:t>
            </a:r>
            <a:endParaRPr lang="nl-NL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88"/>
            <a:ext cx="611702" cy="635229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7" y="732026"/>
            <a:ext cx="8117930" cy="5393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755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1" y="871833"/>
            <a:ext cx="8116090" cy="4841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vak 2"/>
          <p:cNvSpPr txBox="1"/>
          <p:nvPr/>
        </p:nvSpPr>
        <p:spPr>
          <a:xfrm>
            <a:off x="619487" y="157656"/>
            <a:ext cx="8524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nl-NL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new </a:t>
            </a:r>
            <a:r>
              <a:rPr lang="nl-NL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Nearpod</a:t>
            </a:r>
            <a:r>
              <a:rPr lang="nl-NL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account – www.nearpod.com</a:t>
            </a:r>
            <a:endParaRPr lang="nl-NL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 rot="5400000">
            <a:off x="-1869999" y="2586465"/>
            <a:ext cx="4201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nl-NL" sz="24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Nearpod</a:t>
            </a:r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Account</a:t>
            </a:r>
            <a:endParaRPr lang="nl-NL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63"/>
            <a:ext cx="611702" cy="63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57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 rot="5400000">
            <a:off x="-2594172" y="3273843"/>
            <a:ext cx="565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nl-NL" sz="24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Nearpod</a:t>
            </a:r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Types of accounts</a:t>
            </a:r>
            <a:endParaRPr lang="nl-NL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99" y="366711"/>
            <a:ext cx="7233425" cy="5870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4"/>
            <a:ext cx="611702" cy="63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2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 rot="5400000">
            <a:off x="-2508860" y="3244334"/>
            <a:ext cx="5387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nl-NL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Nearpod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Free </a:t>
            </a:r>
            <a:r>
              <a:rPr lang="nl-NL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Nearpod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88"/>
            <a:ext cx="611702" cy="635229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34" y="685678"/>
            <a:ext cx="8223796" cy="5120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8401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179</Words>
  <Application>Microsoft Office PowerPoint</Application>
  <PresentationFormat>Diavoorstelling (4:3)</PresentationFormat>
  <Paragraphs>54</Paragraphs>
  <Slides>23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TEDPC</dc:creator>
  <cp:lastModifiedBy>TEDPC</cp:lastModifiedBy>
  <cp:revision>30</cp:revision>
  <dcterms:created xsi:type="dcterms:W3CDTF">2014-01-19T05:59:21Z</dcterms:created>
  <dcterms:modified xsi:type="dcterms:W3CDTF">2014-01-19T11:16:31Z</dcterms:modified>
</cp:coreProperties>
</file>